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EEA-3DC6-45FE-9DC6-2FC548773A51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42ED-CF35-4F93-9130-8CC4C528B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7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EEA-3DC6-45FE-9DC6-2FC548773A51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42ED-CF35-4F93-9130-8CC4C528B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3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EEA-3DC6-45FE-9DC6-2FC548773A51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42ED-CF35-4F93-9130-8CC4C528B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EEA-3DC6-45FE-9DC6-2FC548773A51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42ED-CF35-4F93-9130-8CC4C528B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1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EEA-3DC6-45FE-9DC6-2FC548773A51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42ED-CF35-4F93-9130-8CC4C528B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2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EEA-3DC6-45FE-9DC6-2FC548773A51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42ED-CF35-4F93-9130-8CC4C528B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EEA-3DC6-45FE-9DC6-2FC548773A51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42ED-CF35-4F93-9130-8CC4C528B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6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EEA-3DC6-45FE-9DC6-2FC548773A51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42ED-CF35-4F93-9130-8CC4C528B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EEA-3DC6-45FE-9DC6-2FC548773A51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42ED-CF35-4F93-9130-8CC4C528B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EEA-3DC6-45FE-9DC6-2FC548773A51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42ED-CF35-4F93-9130-8CC4C528B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1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2EEA-3DC6-45FE-9DC6-2FC548773A51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42ED-CF35-4F93-9130-8CC4C528B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2EEA-3DC6-45FE-9DC6-2FC548773A51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342ED-CF35-4F93-9130-8CC4C528B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0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HSXUS0_1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2315" y="1982177"/>
            <a:ext cx="6207370" cy="23876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askerville Old Face" panose="02020602080505020303" pitchFamily="18" charset="0"/>
              </a:rPr>
              <a:t>How to Make America Great Again</a:t>
            </a:r>
            <a:endParaRPr lang="en-US" sz="72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5962"/>
            <a:ext cx="9144000" cy="641838"/>
          </a:xfrm>
        </p:spPr>
        <p:txBody>
          <a:bodyPr/>
          <a:lstStyle/>
          <a:p>
            <a:r>
              <a:rPr lang="en-US" dirty="0" smtClean="0"/>
              <a:t>**Share American Values sheet from Yesterday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6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365125"/>
            <a:ext cx="6101862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askerville Old Face" panose="02020602080505020303" pitchFamily="18" charset="0"/>
              </a:rPr>
              <a:t>Newsroom clip </a:t>
            </a:r>
            <a:endParaRPr lang="en-US" sz="6000" dirty="0">
              <a:latin typeface="Baskerville Old Face" panose="02020602080505020303" pitchFamily="18" charset="0"/>
            </a:endParaRPr>
          </a:p>
        </p:txBody>
      </p:sp>
      <p:pic>
        <p:nvPicPr>
          <p:cNvPr id="3" name="Content Placeholder 2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12342" y="1690688"/>
            <a:ext cx="6175619" cy="39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7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069" y="182562"/>
            <a:ext cx="6101862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So how can we be great again…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5069" y="1444502"/>
            <a:ext cx="6101862" cy="50705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Yes!! And you are going to help make it that way again.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askerville Old Face" panose="02020602080505020303" pitchFamily="18" charset="0"/>
              </a:rPr>
              <a:t>Go to isidewith.com on your phones, take the presidential candidate quiz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askerville Old Face" panose="02020602080505020303" pitchFamily="18" charset="0"/>
              </a:rPr>
              <a:t>Once you have found which presidential candidate you side with, find someone else who got the</a:t>
            </a:r>
            <a:r>
              <a:rPr lang="en-US" b="1" dirty="0" smtClean="0">
                <a:latin typeface="Baskerville Old Face" panose="02020602080505020303" pitchFamily="18" charset="0"/>
              </a:rPr>
              <a:t> same candidate as you</a:t>
            </a:r>
            <a:r>
              <a:rPr lang="en-US" dirty="0" smtClean="0">
                <a:latin typeface="Baskerville Old Face" panose="02020602080505020303" pitchFamily="18" charset="0"/>
              </a:rPr>
              <a:t>. They will be your running mate and you will run as president and vice president.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askerville Old Face" panose="02020602080505020303" pitchFamily="18" charset="0"/>
              </a:rPr>
              <a:t>Decide on which three issues you will focus on and what American values they fall under. 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4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62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7307" y="-24362"/>
            <a:ext cx="7820880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Baskerville Old Face" panose="02020602080505020303" pitchFamily="18" charset="0"/>
              </a:rPr>
              <a:t>Issues and Values </a:t>
            </a:r>
            <a:endParaRPr lang="en-US" sz="6600" dirty="0">
              <a:latin typeface="Baskerville Old Face" panose="0202060208050502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77307" y="1348888"/>
            <a:ext cx="2920267" cy="499329"/>
          </a:xfrm>
        </p:spPr>
        <p:txBody>
          <a:bodyPr>
            <a:noAutofit/>
          </a:bodyPr>
          <a:lstStyle/>
          <a:p>
            <a:r>
              <a:rPr lang="en-US" sz="3600" dirty="0" smtClean="0"/>
              <a:t>Issues	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902681" y="1832831"/>
            <a:ext cx="2920267" cy="50380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War in Iraq</a:t>
            </a:r>
          </a:p>
          <a:p>
            <a:r>
              <a:rPr lang="en-US" dirty="0" smtClean="0"/>
              <a:t>Health Care</a:t>
            </a:r>
          </a:p>
          <a:p>
            <a:r>
              <a:rPr lang="en-US" dirty="0" smtClean="0"/>
              <a:t>Immigration</a:t>
            </a:r>
          </a:p>
          <a:p>
            <a:r>
              <a:rPr lang="en-US" dirty="0" smtClean="0"/>
              <a:t>Global Warming</a:t>
            </a:r>
          </a:p>
          <a:p>
            <a:r>
              <a:rPr lang="en-US" dirty="0" smtClean="0"/>
              <a:t>Terrorism</a:t>
            </a:r>
          </a:p>
          <a:p>
            <a:r>
              <a:rPr lang="en-US" dirty="0" smtClean="0"/>
              <a:t>Economy</a:t>
            </a:r>
          </a:p>
          <a:p>
            <a:r>
              <a:rPr lang="en-US" dirty="0" smtClean="0"/>
              <a:t>Homeland Security</a:t>
            </a:r>
          </a:p>
          <a:p>
            <a:r>
              <a:rPr lang="en-US" dirty="0" smtClean="0"/>
              <a:t>Foreign Policy</a:t>
            </a:r>
          </a:p>
          <a:p>
            <a:r>
              <a:rPr lang="en-US" dirty="0" smtClean="0"/>
              <a:t>Other </a:t>
            </a:r>
            <a:r>
              <a:rPr lang="en-US" sz="2200" dirty="0" smtClean="0"/>
              <a:t>(has to be approved by teacher!)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889625" y="1311629"/>
            <a:ext cx="5183188" cy="525706"/>
          </a:xfrm>
        </p:spPr>
        <p:txBody>
          <a:bodyPr>
            <a:noAutofit/>
          </a:bodyPr>
          <a:lstStyle/>
          <a:p>
            <a:r>
              <a:rPr lang="en-US" sz="3600" dirty="0" smtClean="0"/>
              <a:t>Values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803836" y="1885022"/>
            <a:ext cx="3568457" cy="48696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Personal Achievement</a:t>
            </a:r>
          </a:p>
          <a:p>
            <a:r>
              <a:rPr lang="en-US" dirty="0" smtClean="0"/>
              <a:t>Individualism</a:t>
            </a:r>
          </a:p>
          <a:p>
            <a:r>
              <a:rPr lang="en-US" dirty="0" smtClean="0"/>
              <a:t>Work</a:t>
            </a:r>
          </a:p>
          <a:p>
            <a:r>
              <a:rPr lang="en-US" dirty="0" smtClean="0"/>
              <a:t>Morality &amp; Humanitarianism</a:t>
            </a:r>
          </a:p>
          <a:p>
            <a:r>
              <a:rPr lang="en-US" dirty="0" smtClean="0"/>
              <a:t>Efficiency &amp; Practicality</a:t>
            </a:r>
          </a:p>
          <a:p>
            <a:r>
              <a:rPr lang="en-US" dirty="0" smtClean="0"/>
              <a:t>Progress and Material comfort</a:t>
            </a:r>
          </a:p>
          <a:p>
            <a:r>
              <a:rPr lang="en-US" dirty="0" smtClean="0"/>
              <a:t>Equality and Democracy</a:t>
            </a:r>
          </a:p>
          <a:p>
            <a:r>
              <a:rPr lang="en-US" dirty="0" smtClean="0"/>
              <a:t>Freedom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2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278" b="30758"/>
          <a:stretch/>
        </p:blipFill>
        <p:spPr>
          <a:xfrm>
            <a:off x="0" y="0"/>
            <a:ext cx="4886782" cy="1855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807" t="36580" r="4640" b="36204"/>
          <a:stretch/>
        </p:blipFill>
        <p:spPr>
          <a:xfrm>
            <a:off x="4886782" y="0"/>
            <a:ext cx="7371926" cy="2215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528" t="36396" r="1367" b="36776"/>
          <a:stretch/>
        </p:blipFill>
        <p:spPr>
          <a:xfrm>
            <a:off x="3565312" y="4591782"/>
            <a:ext cx="5540586" cy="2242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4" y="2106491"/>
            <a:ext cx="6584706" cy="2993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34354" b="35137"/>
          <a:stretch/>
        </p:blipFill>
        <p:spPr>
          <a:xfrm>
            <a:off x="9006251" y="5798688"/>
            <a:ext cx="3285395" cy="1002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36039" b="36041"/>
          <a:stretch/>
        </p:blipFill>
        <p:spPr>
          <a:xfrm>
            <a:off x="9105899" y="4759203"/>
            <a:ext cx="3086100" cy="11832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767255"/>
            <a:ext cx="3923264" cy="5090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3205" y="1855177"/>
            <a:ext cx="2641141" cy="31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151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Baskerville Old Face</vt:lpstr>
      <vt:lpstr>Calibri</vt:lpstr>
      <vt:lpstr>Calibri Light</vt:lpstr>
      <vt:lpstr>Office Theme</vt:lpstr>
      <vt:lpstr>How to Make America Great Again</vt:lpstr>
      <vt:lpstr>Newsroom clip </vt:lpstr>
      <vt:lpstr>So how can we be great again…</vt:lpstr>
      <vt:lpstr>Issues and Values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America Great Again</dc:title>
  <dc:creator>Rebecca Altman</dc:creator>
  <cp:lastModifiedBy>Rebecca Altman</cp:lastModifiedBy>
  <cp:revision>8</cp:revision>
  <dcterms:created xsi:type="dcterms:W3CDTF">2016-03-03T17:21:54Z</dcterms:created>
  <dcterms:modified xsi:type="dcterms:W3CDTF">2016-03-03T19:55:06Z</dcterms:modified>
</cp:coreProperties>
</file>