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18239125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3i5x05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youtube.com/watch?v=VjZolHCrC8E&amp;t=335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P_IBGS1FQw4&amp;t=205s" TargetMode="External"/><Relationship Id="rId4" Type="http://schemas.openxmlformats.org/officeDocument/2006/relationships/hyperlink" Target="https://www.youtube.com/watch?v=xtgnjRY_Z7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Wild or Feral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38400" y="457201"/>
            <a:ext cx="7315200" cy="115411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What if you never had contact with people, only animals?</a:t>
            </a:r>
          </a:p>
        </p:txBody>
      </p:sp>
      <p:pic>
        <p:nvPicPr>
          <p:cNvPr id="27651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3900" y="1611314"/>
            <a:ext cx="8001000" cy="5018086"/>
          </a:xfrm>
        </p:spPr>
      </p:pic>
    </p:spTree>
    <p:extLst>
      <p:ext uri="{BB962C8B-B14F-4D97-AF65-F5344CB8AC3E}">
        <p14:creationId xmlns:p14="http://schemas.microsoft.com/office/powerpoint/2010/main" val="23776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1" y="228601"/>
            <a:ext cx="7315200" cy="1154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Isolation in Childhood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016000"/>
            <a:ext cx="659130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u="sng" dirty="0"/>
              <a:t>What if you had no contact with others… you were never socialized.</a:t>
            </a:r>
          </a:p>
          <a:p>
            <a:pPr eaLnBrk="1" hangingPunct="1"/>
            <a:r>
              <a:rPr lang="en-US" altLang="en-US" sz="2400" u="sng" dirty="0"/>
              <a:t>These children are called FERAL CHILDREN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>
                <a:hlinkClick r:id="rId2"/>
              </a:rPr>
              <a:t>Genie</a:t>
            </a:r>
            <a:r>
              <a:rPr lang="en-US" altLang="en-US" sz="2400" dirty="0"/>
              <a:t>- short version</a:t>
            </a:r>
          </a:p>
          <a:p>
            <a:pPr lvl="1" eaLnBrk="1" hangingPunct="1"/>
            <a:r>
              <a:rPr lang="en-US" altLang="en-US" sz="2200" dirty="0">
                <a:hlinkClick r:id="rId3"/>
              </a:rPr>
              <a:t>Long version</a:t>
            </a:r>
            <a:endParaRPr lang="en-US" altLang="en-US" sz="2200" dirty="0"/>
          </a:p>
          <a:p>
            <a:pPr eaLnBrk="1" hangingPunct="1"/>
            <a:r>
              <a:rPr lang="en-US" altLang="en-US" sz="2400" dirty="0"/>
              <a:t>Studies of feral children are central to the nature vs. nurture debate.</a:t>
            </a:r>
          </a:p>
          <a:p>
            <a:pPr eaLnBrk="1" hangingPunct="1"/>
            <a:r>
              <a:rPr lang="en-US" altLang="en-US" sz="2400" dirty="0"/>
              <a:t>What do you think… which has more effect Nature or nurture</a:t>
            </a:r>
            <a:r>
              <a:rPr lang="en-US" altLang="en-US" sz="2400" dirty="0" smtClean="0"/>
              <a:t>????</a:t>
            </a:r>
          </a:p>
          <a:p>
            <a:pPr lvl="1"/>
            <a:r>
              <a:rPr lang="en-US" altLang="en-US" sz="2200" dirty="0" smtClean="0"/>
              <a:t>FYI Genie would be 60 this year, we don’t know if she is alive or not or the condition she is in. She lives in a government institution in LA. </a:t>
            </a:r>
            <a:endParaRPr lang="en-US" altLang="en-US" sz="2200" dirty="0"/>
          </a:p>
          <a:p>
            <a:pPr eaLnBrk="1" hangingPunct="1"/>
            <a:r>
              <a:rPr lang="en-US" altLang="en-US" sz="2400" dirty="0">
                <a:hlinkClick r:id="rId4"/>
              </a:rPr>
              <a:t>Genie’s brother</a:t>
            </a:r>
            <a:endParaRPr lang="en-US" altLang="en-US" sz="2400" dirty="0"/>
          </a:p>
          <a:p>
            <a:pPr eaLnBrk="1" hangingPunct="1"/>
            <a:r>
              <a:rPr lang="en-US" altLang="en-US" sz="2400" dirty="0">
                <a:hlinkClick r:id="rId5"/>
              </a:rPr>
              <a:t>Danielle’s story </a:t>
            </a:r>
            <a:endParaRPr lang="en-US" altLang="en-US" sz="2400" dirty="0"/>
          </a:p>
        </p:txBody>
      </p:sp>
      <p:pic>
        <p:nvPicPr>
          <p:cNvPr id="28676" name="Picture 6" descr="http://upload.wikimedia.org/wikipedia/en/3/35/Genie_immediately_after_resc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92187"/>
            <a:ext cx="2987677" cy="37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http://tokresource.org/tok_classes/knowers/feral_children/older_gen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797300"/>
            <a:ext cx="2933699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0900" y="203201"/>
            <a:ext cx="7315200" cy="1154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Institutionalized Children</a:t>
            </a:r>
            <a:endParaRPr lang="en-US" altLang="en-US" sz="4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3156"/>
            <a:ext cx="7137400" cy="57348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What happens to the development of children in orphanages or hospitals with limited social contact.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They have some of the same characteristics of isolated children.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i="1" dirty="0"/>
              <a:t>In a study of orphan babies in an orphanage where they were given basic food and water but were not hugged or loved on by nurses, Within two years 1/3 of the children had “wasted away” and died.  Of those that survived, fewer than 25% could walk by themselves, use a spoon, or dress themselves.  Only one could form complete sentences.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189" y="965200"/>
            <a:ext cx="51588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209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Facet</vt:lpstr>
      <vt:lpstr>Wild or Feral Children</vt:lpstr>
      <vt:lpstr>What if you never had contact with people, only animals?</vt:lpstr>
      <vt:lpstr>Isolation in Childhood</vt:lpstr>
      <vt:lpstr>Institutionalized Children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or Feral Children</dc:title>
  <dc:creator>Rebecca Altman</dc:creator>
  <cp:lastModifiedBy>Rebecca Altman</cp:lastModifiedBy>
  <cp:revision>2</cp:revision>
  <dcterms:created xsi:type="dcterms:W3CDTF">2017-10-10T12:02:10Z</dcterms:created>
  <dcterms:modified xsi:type="dcterms:W3CDTF">2017-10-10T14:34:58Z</dcterms:modified>
</cp:coreProperties>
</file>