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6858000" cy="9144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8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E8B17-A3F4-41CA-A00C-DB7DBBDD98E5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5381A-1491-4188-BEA1-B3DBAC03AD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176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40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34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3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923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3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5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7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5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5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0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01B56-C933-47A0-984F-B6EEF34EFB69}" type="datetimeFigureOut">
              <a:rPr lang="en-US" smtClean="0"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4E446-083A-4641-BB27-DE7828EF1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learnalberta.ca/content/ssock/html/images/kid_outli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0480"/>
            <a:ext cx="35814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152400"/>
            <a:ext cx="2514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Directions: </a:t>
            </a:r>
            <a:r>
              <a:rPr lang="en-US" sz="1400" dirty="0" smtClean="0"/>
              <a:t>Label which side is Athens &amp; Sparta, then number the image </a:t>
            </a:r>
            <a:r>
              <a:rPr lang="en-US" sz="1100" dirty="0" smtClean="0"/>
              <a:t>(1 =religion, 2= Economy, 3= </a:t>
            </a:r>
            <a:r>
              <a:rPr lang="en-US" sz="1100" dirty="0" err="1" smtClean="0"/>
              <a:t>gov</a:t>
            </a:r>
            <a:r>
              <a:rPr lang="en-US" sz="1100" dirty="0" smtClean="0"/>
              <a:t> 4= art, 5= technology, 6= your choice).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972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172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Descriptions For </a:t>
            </a:r>
            <a:r>
              <a:rPr lang="en-US" dirty="0" smtClean="0"/>
              <a:t>Athens</a:t>
            </a:r>
            <a:br>
              <a:rPr lang="en-US" dirty="0" smtClean="0"/>
            </a:br>
            <a:r>
              <a:rPr lang="en-US" sz="2400" dirty="0" smtClean="0"/>
              <a:t>Describe what is it and how your image reflects it.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6705600" cy="7924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Religion-____________________________ </a:t>
            </a:r>
            <a:r>
              <a:rPr lang="en-US" sz="2600" dirty="0" smtClean="0"/>
              <a:t>______________________________________________________________________</a:t>
            </a:r>
            <a:endParaRPr lang="en-US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Economy-____________________________ ____________________________________ 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Government-_________________________ ____________________________________ 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Art-________________________________ ________________________________________________________________________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Technology- _________________________ ___________________________________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Your Choice-_________________________ </a:t>
            </a:r>
            <a:r>
              <a:rPr lang="en-US" sz="2600" dirty="0" smtClean="0"/>
              <a:t>________________________________________________________________________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6411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1722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Descriptions for </a:t>
            </a:r>
            <a:r>
              <a:rPr lang="en-US" dirty="0" smtClean="0"/>
              <a:t>Sparta</a:t>
            </a:r>
            <a:br>
              <a:rPr lang="en-US" dirty="0" smtClean="0"/>
            </a:br>
            <a:r>
              <a:rPr lang="en-US" sz="2400" dirty="0">
                <a:solidFill>
                  <a:prstClr val="black"/>
                </a:solidFill>
              </a:rPr>
              <a:t>Describe what is it and how your image reflects it.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382" y="1295400"/>
            <a:ext cx="6475817" cy="744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223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66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Descriptions For Athens Describe what is it and how your image reflects it. </vt:lpstr>
      <vt:lpstr>Descriptions for Sparta Describe what is it and how your image reflects it.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Zummo</dc:creator>
  <cp:lastModifiedBy>Rebecca Altman</cp:lastModifiedBy>
  <cp:revision>5</cp:revision>
  <cp:lastPrinted>2016-01-05T20:21:16Z</cp:lastPrinted>
  <dcterms:created xsi:type="dcterms:W3CDTF">2012-04-17T18:36:08Z</dcterms:created>
  <dcterms:modified xsi:type="dcterms:W3CDTF">2016-01-05T20:21:20Z</dcterms:modified>
</cp:coreProperties>
</file>