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EDCC-A7CE-4CC9-833F-65814D40F17C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C748-82E4-43E4-B7C6-B29278B26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02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EDCC-A7CE-4CC9-833F-65814D40F17C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C748-82E4-43E4-B7C6-B29278B26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6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EDCC-A7CE-4CC9-833F-65814D40F17C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C748-82E4-43E4-B7C6-B29278B26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03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EDCC-A7CE-4CC9-833F-65814D40F17C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C748-82E4-43E4-B7C6-B29278B26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5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EDCC-A7CE-4CC9-833F-65814D40F17C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C748-82E4-43E4-B7C6-B29278B26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1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EDCC-A7CE-4CC9-833F-65814D40F17C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C748-82E4-43E4-B7C6-B29278B26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EDCC-A7CE-4CC9-833F-65814D40F17C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C748-82E4-43E4-B7C6-B29278B26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2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EDCC-A7CE-4CC9-833F-65814D40F17C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C748-82E4-43E4-B7C6-B29278B26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EDCC-A7CE-4CC9-833F-65814D40F17C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C748-82E4-43E4-B7C6-B29278B26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EDCC-A7CE-4CC9-833F-65814D40F17C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C748-82E4-43E4-B7C6-B29278B26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1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EDCC-A7CE-4CC9-833F-65814D40F17C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C748-82E4-43E4-B7C6-B29278B26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2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6EDCC-A7CE-4CC9-833F-65814D40F17C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4C748-82E4-43E4-B7C6-B29278B26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1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35951"/>
            <a:ext cx="5834743" cy="664441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I see in this photograph?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I think or feel about this photograph?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Ask yourself some questions about this photograph:</a:t>
            </a:r>
          </a:p>
          <a:p>
            <a:r>
              <a:rPr lang="en-US" sz="2000" dirty="0" smtClean="0"/>
              <a:t>If we zoomed out of this photo what do you think we would see?</a:t>
            </a:r>
          </a:p>
          <a:p>
            <a:r>
              <a:rPr lang="en-US" sz="2000" dirty="0" smtClean="0"/>
              <a:t>How do these men look? What type of feelings do they look to be feeling at this moment?</a:t>
            </a:r>
          </a:p>
          <a:p>
            <a:endParaRPr lang="en-US" sz="2000" dirty="0"/>
          </a:p>
          <a:p>
            <a:r>
              <a:rPr lang="en-US" sz="2000" dirty="0" smtClean="0"/>
              <a:t>Write a sentence you think one man would be saying to another at this time.</a:t>
            </a:r>
          </a:p>
          <a:p>
            <a:endParaRPr lang="en-US" sz="2000" dirty="0"/>
          </a:p>
          <a:p>
            <a:r>
              <a:rPr lang="en-US" sz="2000" dirty="0" smtClean="0"/>
              <a:t>What would be the headline of a German Newspaper, above this image?</a:t>
            </a:r>
          </a:p>
          <a:p>
            <a:endParaRPr lang="en-US" sz="2000" dirty="0"/>
          </a:p>
          <a:p>
            <a:r>
              <a:rPr lang="en-US" sz="2000" dirty="0" smtClean="0"/>
              <a:t>What would be the headline of a French Newspaper?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1028" name="Picture 4" descr="Most Iconic Photos Of The 1940s Hitler In Pari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81" y="135951"/>
            <a:ext cx="5865962" cy="651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40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457200"/>
            <a:ext cx="5834743" cy="622050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I see in this photograph?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I think or feel about this photograph?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Ask yourself some questions about this photograph:</a:t>
            </a:r>
          </a:p>
          <a:p>
            <a:r>
              <a:rPr lang="en-US" sz="2000" dirty="0" smtClean="0"/>
              <a:t>Would you still see this today in America?</a:t>
            </a:r>
          </a:p>
          <a:p>
            <a:endParaRPr lang="en-US" sz="2000" dirty="0"/>
          </a:p>
          <a:p>
            <a:r>
              <a:rPr lang="en-US" sz="2000" dirty="0" smtClean="0"/>
              <a:t>How is the United States remained the same since this image was taken? How has it changed</a:t>
            </a:r>
            <a:r>
              <a:rPr lang="en-US" sz="2000" dirty="0" smtClean="0"/>
              <a:t>?</a:t>
            </a:r>
          </a:p>
          <a:p>
            <a:endParaRPr lang="en-US" sz="2000" dirty="0"/>
          </a:p>
          <a:p>
            <a:r>
              <a:rPr lang="en-US" sz="2000" dirty="0" smtClean="0"/>
              <a:t>Could you have seen this anywhere else in the world?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2052" name="Picture 4" descr="http://www.hlphotogallery.com/sites/default/files/L_Elliott_Erwitt_North_Carolina_1950_Segregation_Fountai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18" y="224287"/>
            <a:ext cx="6068682" cy="645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79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457200"/>
            <a:ext cx="5834743" cy="622050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I see in this photograph?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I think or feel about this photograph?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Ask yourself some questions about this photograph:</a:t>
            </a:r>
          </a:p>
          <a:p>
            <a:r>
              <a:rPr lang="en-US" sz="2000" dirty="0" smtClean="0"/>
              <a:t>Who do you think this is a photograph of?</a:t>
            </a:r>
          </a:p>
          <a:p>
            <a:endParaRPr lang="en-US" sz="2000" dirty="0"/>
          </a:p>
          <a:p>
            <a:r>
              <a:rPr lang="en-US" sz="2000" dirty="0" smtClean="0"/>
              <a:t>Why do you believe the photo was shot this way?</a:t>
            </a:r>
          </a:p>
          <a:p>
            <a:endParaRPr lang="en-US" sz="2000" dirty="0"/>
          </a:p>
          <a:p>
            <a:r>
              <a:rPr lang="en-US" sz="2000" dirty="0" smtClean="0"/>
              <a:t>What year do you believe it was taken?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3076" name="Picture 4" descr="http://pursuitist.com/wp-content/uploads/2011/11/Iconic-Images-of-Steve-Jobs-by-Photographer-Norman-Seeff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44" y="232913"/>
            <a:ext cx="5830019" cy="6271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05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457200"/>
            <a:ext cx="5834743" cy="622050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I see in this photograph?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I think or feel about this photograph?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Ask yourself some questions about this photograph:</a:t>
            </a:r>
          </a:p>
          <a:p>
            <a:r>
              <a:rPr lang="en-US" sz="2000" dirty="0" smtClean="0"/>
              <a:t>How do you think Nixon feels in this photo?</a:t>
            </a:r>
          </a:p>
          <a:p>
            <a:endParaRPr lang="en-US" sz="2000" dirty="0"/>
          </a:p>
          <a:p>
            <a:r>
              <a:rPr lang="en-US" sz="2000" dirty="0" smtClean="0"/>
              <a:t>When in his presidency do you believe this photo was taken?</a:t>
            </a:r>
          </a:p>
          <a:p>
            <a:endParaRPr lang="en-US" sz="2000" dirty="0"/>
          </a:p>
          <a:p>
            <a:r>
              <a:rPr lang="en-US" sz="2000" dirty="0" smtClean="0"/>
              <a:t>What would Nixon be saying when this photo was taken?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098" name="Picture 2" descr="The Most Iconic Images Of The 1970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33" y="196826"/>
            <a:ext cx="5976669" cy="648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32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457200"/>
            <a:ext cx="5834743" cy="622050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I see in this photograph?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I think or feel about this photograph?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/>
              <a:t>3. Ask yourself some questions about this photograph:</a:t>
            </a:r>
          </a:p>
          <a:p>
            <a:r>
              <a:rPr lang="en-US" sz="2000" dirty="0" smtClean="0"/>
              <a:t>Where do you think this photo was taken?</a:t>
            </a:r>
          </a:p>
          <a:p>
            <a:endParaRPr lang="en-US" sz="2000" dirty="0"/>
          </a:p>
          <a:p>
            <a:r>
              <a:rPr lang="en-US" sz="2000" dirty="0" smtClean="0"/>
              <a:t>What do you believe this man is protesting?</a:t>
            </a:r>
          </a:p>
          <a:p>
            <a:endParaRPr lang="en-US" sz="2000" dirty="0"/>
          </a:p>
          <a:p>
            <a:r>
              <a:rPr lang="en-US" sz="2000" dirty="0" smtClean="0"/>
              <a:t>What time period do you think this was?</a:t>
            </a:r>
          </a:p>
          <a:p>
            <a:endParaRPr lang="en-US" sz="2000" dirty="0"/>
          </a:p>
          <a:p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5122" name="Picture 2" descr="http://graphics8.nytimes.com/packages/flash/photo/20090602-Lens-Behind-Tianamen/20090603-tank-cole-1000px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44" y="215659"/>
            <a:ext cx="6060056" cy="6462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02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457200"/>
            <a:ext cx="5834743" cy="622050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I see in this photograph?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I think or feel about this photograph?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Ask yourself some questions about this photograph:</a:t>
            </a:r>
          </a:p>
          <a:p>
            <a:r>
              <a:rPr lang="en-US" sz="2000" dirty="0" smtClean="0"/>
              <a:t>What is contradictory or ironic about this photograph?</a:t>
            </a:r>
          </a:p>
          <a:p>
            <a:endParaRPr lang="en-US" sz="2000" dirty="0"/>
          </a:p>
          <a:p>
            <a:r>
              <a:rPr lang="en-US" sz="2000" dirty="0" smtClean="0"/>
              <a:t>What do you believe this is a photo of?</a:t>
            </a:r>
          </a:p>
          <a:p>
            <a:endParaRPr lang="en-US" sz="2000" dirty="0"/>
          </a:p>
          <a:p>
            <a:r>
              <a:rPr lang="en-US" sz="2000" dirty="0" smtClean="0"/>
              <a:t>How did this event change society forever?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6146" name="Picture 2" descr="Iconic Images Of The 1990s Columbin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23" y="327805"/>
            <a:ext cx="6034175" cy="625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457200"/>
            <a:ext cx="5834743" cy="622050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I see in this photograph?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I think or feel about this photograph?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Ask yourself some questions about this photograph:</a:t>
            </a:r>
          </a:p>
          <a:p>
            <a:r>
              <a:rPr lang="en-US" sz="2400" dirty="0" smtClean="0"/>
              <a:t>What if I told you this photo was not of a beautiful paradise but the effect of a horrific hurricane, would that change the way you feel?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If you zoomed into this photo describe to me what you might see.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170" name="Picture 2" descr="Hurricane Katrina Iconic Images Of The 2000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43" y="163902"/>
            <a:ext cx="5972356" cy="6435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19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458</Words>
  <Application>Microsoft Office PowerPoint</Application>
  <PresentationFormat>Widescreen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Altman</dc:creator>
  <cp:lastModifiedBy>Rebecca Altman</cp:lastModifiedBy>
  <cp:revision>11</cp:revision>
  <cp:lastPrinted>2015-08-03T20:40:42Z</cp:lastPrinted>
  <dcterms:created xsi:type="dcterms:W3CDTF">2015-08-03T16:56:20Z</dcterms:created>
  <dcterms:modified xsi:type="dcterms:W3CDTF">2016-01-05T21:22:46Z</dcterms:modified>
</cp:coreProperties>
</file>