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2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847-8EBB-49F0-83BB-4EF99463A01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7D2-F984-4378-9065-6F1A2FE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0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847-8EBB-49F0-83BB-4EF99463A01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7D2-F984-4378-9065-6F1A2FE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4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847-8EBB-49F0-83BB-4EF99463A01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7D2-F984-4378-9065-6F1A2FE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7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524000"/>
            <a:ext cx="8128000" cy="1879600"/>
          </a:xfrm>
        </p:spPr>
        <p:txBody>
          <a:bodyPr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8467" y="4076700"/>
            <a:ext cx="7814733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BA85E-F8E2-4066-9E6B-7AEC8C36DB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7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CC28B-2AE1-4B41-8E2B-ECE1B832D4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6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BB718-0ABF-4993-A736-ECCB77B5FE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6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14600"/>
            <a:ext cx="508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08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38734-9806-44D7-9F2E-704F831D42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9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3D16B-2821-4F9A-BBC3-CB749EF955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2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744F9-6659-4482-8BF4-7CDDDAD74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66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23C59-16EC-4C47-9CCA-382DC7C316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4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B9F5-3790-4F61-B0EC-1C6B35BFB4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8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847-8EBB-49F0-83BB-4EF99463A01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7D2-F984-4378-9065-6F1A2FE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08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60692-38BC-45AD-8B60-266B1C9F8E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7F57C-91F0-49F5-999F-E5AB0ACFAF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7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533400"/>
            <a:ext cx="25908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0"/>
            <a:ext cx="75692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941F4-AD3A-4851-835C-EBAD733CEF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36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524000"/>
            <a:ext cx="8128000" cy="1879600"/>
          </a:xfrm>
        </p:spPr>
        <p:txBody>
          <a:bodyPr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8467" y="4076700"/>
            <a:ext cx="7814733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BA85E-F8E2-4066-9E6B-7AEC8C36DB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28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CC28B-2AE1-4B41-8E2B-ECE1B832D4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35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BB718-0ABF-4993-A736-ECCB77B5FE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75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14600"/>
            <a:ext cx="508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08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38734-9806-44D7-9F2E-704F831D42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80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3D16B-2821-4F9A-BBC3-CB749EF955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40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744F9-6659-4482-8BF4-7CDDDAD74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66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23C59-16EC-4C47-9CCA-382DC7C316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4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847-8EBB-49F0-83BB-4EF99463A01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7D2-F984-4378-9065-6F1A2FE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70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B9F5-3790-4F61-B0EC-1C6B35BFB4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25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60692-38BC-45AD-8B60-266B1C9F8E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3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7F57C-91F0-49F5-999F-E5AB0ACFAF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6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533400"/>
            <a:ext cx="25908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0"/>
            <a:ext cx="75692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941F4-AD3A-4851-835C-EBAD733CEF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24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524000"/>
            <a:ext cx="8128000" cy="1879600"/>
          </a:xfrm>
        </p:spPr>
        <p:txBody>
          <a:bodyPr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8467" y="4076700"/>
            <a:ext cx="7814733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BA85E-F8E2-4066-9E6B-7AEC8C36DB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7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CC28B-2AE1-4B41-8E2B-ECE1B832D4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24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BB718-0ABF-4993-A736-ECCB77B5FE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67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14600"/>
            <a:ext cx="508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08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38734-9806-44D7-9F2E-704F831D42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62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3D16B-2821-4F9A-BBC3-CB749EF955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04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744F9-6659-4482-8BF4-7CDDDAD74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6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847-8EBB-49F0-83BB-4EF99463A01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7D2-F984-4378-9065-6F1A2FE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23C59-16EC-4C47-9CCA-382DC7C316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25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B9F5-3790-4F61-B0EC-1C6B35BFB4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76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60692-38BC-45AD-8B60-266B1C9F8E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76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7F57C-91F0-49F5-999F-E5AB0ACFAF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1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533400"/>
            <a:ext cx="25908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0"/>
            <a:ext cx="75692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941F4-AD3A-4851-835C-EBAD733CEF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1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847-8EBB-49F0-83BB-4EF99463A01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7D2-F984-4378-9065-6F1A2FE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5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847-8EBB-49F0-83BB-4EF99463A01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7D2-F984-4378-9065-6F1A2FE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7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847-8EBB-49F0-83BB-4EF99463A01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7D2-F984-4378-9065-6F1A2FE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6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847-8EBB-49F0-83BB-4EF99463A01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7D2-F984-4378-9065-6F1A2FE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8847-8EBB-49F0-83BB-4EF99463A01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97D2-F984-4378-9065-6F1A2FE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7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38847-8EBB-49F0-83BB-4EF99463A018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97D2-F984-4378-9065-6F1A2FEA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1036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14600"/>
            <a:ext cx="1036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D09C97-B8BF-4FC8-804F-A54CF8184E6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778000" y="1701800"/>
            <a:ext cx="15748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37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1036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14600"/>
            <a:ext cx="1036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D09C97-B8BF-4FC8-804F-A54CF8184E6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778000" y="1701800"/>
            <a:ext cx="15748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17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1036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14600"/>
            <a:ext cx="1036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D09C97-B8BF-4FC8-804F-A54CF8184E6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778000" y="1701800"/>
            <a:ext cx="15748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51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365125"/>
            <a:ext cx="11163300" cy="91757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</a:rPr>
              <a:t>Warm-up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1384300"/>
            <a:ext cx="11836400" cy="5105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What qualities must a civilization possess? (Think GREAT)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What was the first written language called?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What </a:t>
            </a:r>
            <a:r>
              <a:rPr lang="en-US" dirty="0" smtClean="0">
                <a:solidFill>
                  <a:schemeClr val="accent2"/>
                </a:solidFill>
              </a:rPr>
              <a:t>is something bad that you have done, and what was the punishment that you received for it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4. Did you feel like the punishment was fair for the “crime” you committed?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5. Fill in this quote: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“ The first duty of government is to protect the  ____________ from the ___________________.” – Hammurabi</a:t>
            </a:r>
          </a:p>
        </p:txBody>
      </p:sp>
    </p:spTree>
    <p:extLst>
      <p:ext uri="{BB962C8B-B14F-4D97-AF65-F5344CB8AC3E}">
        <p14:creationId xmlns:p14="http://schemas.microsoft.com/office/powerpoint/2010/main" val="1275791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6135"/>
            <a:ext cx="9144000" cy="23876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accent2"/>
                </a:solidFill>
              </a:rPr>
              <a:t>Government in Mesopotamia</a:t>
            </a:r>
            <a:endParaRPr lang="en-US" sz="8800" dirty="0">
              <a:solidFill>
                <a:schemeClr val="accent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ammurabi Code-total st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34813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Hammura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r="6609" b="15338"/>
          <a:stretch>
            <a:fillRect/>
          </a:stretch>
        </p:blipFill>
        <p:spPr bwMode="auto">
          <a:xfrm>
            <a:off x="6400800" y="1219200"/>
            <a:ext cx="3733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981200" y="228600"/>
            <a:ext cx="8382000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5400" b="1">
                <a:solidFill>
                  <a:srgbClr val="FCC186"/>
                </a:solidFill>
                <a:latin typeface="Architect" pitchFamily="34" charset="0"/>
              </a:rPr>
              <a:t>Hammurabi’s  </a:t>
            </a:r>
            <a:r>
              <a:rPr lang="en-US" altLang="en-US" sz="2400" b="1">
                <a:solidFill>
                  <a:srgbClr val="FCC186"/>
                </a:solidFill>
                <a:latin typeface="Architect" pitchFamily="34" charset="0"/>
              </a:rPr>
              <a:t>[r. 1792-1750 B. C. E.]</a:t>
            </a:r>
            <a:r>
              <a:rPr lang="en-US" altLang="en-US" sz="5400" b="1">
                <a:solidFill>
                  <a:srgbClr val="FCC186"/>
                </a:solidFill>
                <a:latin typeface="Architect" pitchFamily="34" charset="0"/>
              </a:rPr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54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6600" dirty="0" smtClean="0">
                <a:solidFill>
                  <a:srgbClr val="FF6600"/>
                </a:solidFill>
                <a:effectLst/>
              </a:rPr>
              <a:t>Ham’s Code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171" y="1600200"/>
            <a:ext cx="11070771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u="sng" dirty="0" smtClean="0">
                <a:solidFill>
                  <a:srgbClr val="FF6600"/>
                </a:solidFill>
                <a:effectLst/>
              </a:rPr>
              <a:t>Cause: Hammurabi recognized that a single, uniform code of laws would help to unify the diverse groups within his empire.</a:t>
            </a:r>
          </a:p>
          <a:p>
            <a:r>
              <a:rPr lang="en-US" altLang="en-US" sz="4000" u="sng" dirty="0" smtClean="0">
                <a:solidFill>
                  <a:srgbClr val="FF6600"/>
                </a:solidFill>
                <a:effectLst/>
              </a:rPr>
              <a:t>Effect: He collected existing rules, judgments, and laws into the Code of Hammurabi</a:t>
            </a:r>
          </a:p>
        </p:txBody>
      </p:sp>
    </p:spTree>
    <p:extLst>
      <p:ext uri="{BB962C8B-B14F-4D97-AF65-F5344CB8AC3E}">
        <p14:creationId xmlns:p14="http://schemas.microsoft.com/office/powerpoint/2010/main" val="12883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828800" y="166688"/>
            <a:ext cx="85344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CC186"/>
                </a:solidFill>
                <a:latin typeface="Architect" pitchFamily="34" charset="0"/>
              </a:rPr>
              <a:t>Hammurabi, the Judge</a:t>
            </a:r>
          </a:p>
        </p:txBody>
      </p:sp>
      <p:pic>
        <p:nvPicPr>
          <p:cNvPr id="55299" name="Picture 3" descr="Hammurabi Stele close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58" y="1219200"/>
            <a:ext cx="633548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67" t="8724" r="35271" b="12630"/>
          <a:stretch/>
        </p:blipFill>
        <p:spPr>
          <a:xfrm>
            <a:off x="253999" y="0"/>
            <a:ext cx="11616871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141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Architect</vt:lpstr>
      <vt:lpstr>Arial</vt:lpstr>
      <vt:lpstr>Calibri</vt:lpstr>
      <vt:lpstr>Calibri Light</vt:lpstr>
      <vt:lpstr>Office Theme</vt:lpstr>
      <vt:lpstr>Blank</vt:lpstr>
      <vt:lpstr>1_Blank</vt:lpstr>
      <vt:lpstr>2_Blank</vt:lpstr>
      <vt:lpstr>Warm-up </vt:lpstr>
      <vt:lpstr>Government in Mesopotamia</vt:lpstr>
      <vt:lpstr>PowerPoint Presentation</vt:lpstr>
      <vt:lpstr>Ham’s Code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Rebecca Altman</dc:creator>
  <cp:lastModifiedBy>Rebecca Altman</cp:lastModifiedBy>
  <cp:revision>4</cp:revision>
  <dcterms:created xsi:type="dcterms:W3CDTF">2015-08-04T20:20:04Z</dcterms:created>
  <dcterms:modified xsi:type="dcterms:W3CDTF">2016-01-07T17:33:29Z</dcterms:modified>
</cp:coreProperties>
</file>